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72" r:id="rId15"/>
    <p:sldId id="271" r:id="rId16"/>
    <p:sldId id="274" r:id="rId17"/>
    <p:sldId id="276" r:id="rId18"/>
    <p:sldId id="268" r:id="rId19"/>
    <p:sldId id="269" r:id="rId20"/>
    <p:sldId id="270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5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8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4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5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 l="-1000" t="-2000" r="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FD88-C071-491E-BFF4-332D626FA01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86461"/>
            <a:ext cx="9144000" cy="914255"/>
          </a:xfrm>
        </p:spPr>
        <p:txBody>
          <a:bodyPr>
            <a:noAutofit/>
          </a:bodyPr>
          <a:lstStyle/>
          <a:p>
            <a:r>
              <a:rPr lang="en-US" sz="8800" dirty="0" smtClean="0"/>
              <a:t>Flying Flashlight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442" y="2271832"/>
            <a:ext cx="9144000" cy="353859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May1738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Adviser: Dr. Gary Tuttle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Brady </a:t>
            </a:r>
            <a:r>
              <a:rPr lang="en-US" sz="1800" dirty="0" err="1"/>
              <a:t>Koht</a:t>
            </a:r>
            <a:r>
              <a:rPr lang="en-US" sz="1800" dirty="0"/>
              <a:t> - Team Leader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Joseph </a:t>
            </a:r>
            <a:r>
              <a:rPr lang="en-US" sz="1800" dirty="0" err="1"/>
              <a:t>Wickner</a:t>
            </a:r>
            <a:r>
              <a:rPr lang="en-US" sz="1800" dirty="0"/>
              <a:t> - Co-Team Leader &amp; Co-Webmaster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Peter Bonnie - Group Communicator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Scott Melvin - Document 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Sebastian Roe - Webmaster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Team Email – may1738@iastate.edu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u="sng" dirty="0"/>
              <a:t>http://may1738.sd.ece.iastate.edu</a:t>
            </a:r>
            <a:endParaRPr lang="en-US" sz="1800" b="0" dirty="0" smtClean="0">
              <a:effectLst/>
            </a:endParaRPr>
          </a:p>
          <a:p>
            <a:r>
              <a:rPr lang="en-US" sz="800" dirty="0" smtClean="0"/>
              <a:t/>
            </a:r>
            <a:br>
              <a:rPr lang="en-US" sz="800" dirty="0" smtClean="0"/>
            </a:br>
            <a:endParaRPr lang="en-US" sz="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2" y="2052734"/>
            <a:ext cx="3041779" cy="30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</a:t>
            </a:r>
            <a:r>
              <a:rPr lang="en-US" dirty="0"/>
              <a:t>g</a:t>
            </a:r>
            <a:r>
              <a:rPr lang="en-US" dirty="0" smtClean="0"/>
              <a:t> Plan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97" y="1454563"/>
            <a:ext cx="3758805" cy="5245805"/>
          </a:xfrm>
        </p:spPr>
      </p:pic>
    </p:spTree>
    <p:extLst>
      <p:ext uri="{BB962C8B-B14F-4D97-AF65-F5344CB8AC3E}">
        <p14:creationId xmlns:p14="http://schemas.microsoft.com/office/powerpoint/2010/main" val="156984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Prototyping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497" r="2119" b="4389"/>
          <a:stretch/>
        </p:blipFill>
        <p:spPr>
          <a:xfrm>
            <a:off x="290945" y="1571105"/>
            <a:ext cx="4946074" cy="4779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4225"/>
          <a:stretch/>
        </p:blipFill>
        <p:spPr>
          <a:xfrm>
            <a:off x="6855230" y="1623419"/>
            <a:ext cx="5045825" cy="47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19" y="2576480"/>
            <a:ext cx="3967065" cy="1325563"/>
          </a:xfrm>
        </p:spPr>
        <p:txBody>
          <a:bodyPr/>
          <a:lstStyle/>
          <a:p>
            <a:r>
              <a:rPr lang="en-US" dirty="0" smtClean="0"/>
              <a:t>Communications </a:t>
            </a:r>
            <a:br>
              <a:rPr lang="en-US" dirty="0" smtClean="0"/>
            </a:br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bradys video of first s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8"/>
          <a:stretch/>
        </p:blipFill>
        <p:spPr>
          <a:xfrm>
            <a:off x="5324184" y="150521"/>
            <a:ext cx="3717179" cy="65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9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Wireless Communication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91125" cy="2527300"/>
          </a:xfrm>
        </p:spPr>
        <p:txBody>
          <a:bodyPr/>
          <a:lstStyle/>
          <a:p>
            <a:r>
              <a:rPr lang="en-US" b="1" u="sng" dirty="0" err="1" smtClean="0"/>
              <a:t>XBee</a:t>
            </a:r>
            <a:r>
              <a:rPr lang="en-US" b="1" u="sng" dirty="0" smtClean="0"/>
              <a:t> series 1 Radio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ISM 2.4 GHz Operating Frequency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Data Rate = 250 kbps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Indoor Range 100ft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Outdoor Range 300ft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86" y="1825625"/>
            <a:ext cx="37242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3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 Fixture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6" y="1690688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0" y="1690688"/>
            <a:ext cx="3249531" cy="43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Propeller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81725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 smtClean="0"/>
              <a:t>5x3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12.6V (3S):   50%=224g 3.7A,       100%= 371g 7.5A </a:t>
            </a:r>
            <a:br>
              <a:rPr lang="en-US" dirty="0"/>
            </a:br>
            <a:r>
              <a:rPr lang="en-US" dirty="0"/>
              <a:t>(Hover amps @ 125g thrust=1.7A (x 4=500g=6.8A) </a:t>
            </a:r>
            <a:br>
              <a:rPr lang="en-US" dirty="0"/>
            </a:br>
            <a:r>
              <a:rPr lang="en-US" dirty="0"/>
              <a:t>8.4V (2S):     50%=120g 2.2A,       100%= 200g 4.3A </a:t>
            </a:r>
            <a:br>
              <a:rPr lang="en-US" dirty="0"/>
            </a:br>
            <a:r>
              <a:rPr lang="en-US" dirty="0"/>
              <a:t>(Hover amps @ 125g thrust=2.2A (x 4=500g=8.8A)</a:t>
            </a:r>
          </a:p>
          <a:p>
            <a:r>
              <a:rPr lang="en-US" b="1" u="sng" dirty="0"/>
              <a:t>5x3x3 (3 blade)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12.6V (3S):   50%=232g 4.7A,        100%= 392g 9.9A </a:t>
            </a:r>
            <a:br>
              <a:rPr lang="en-US" dirty="0"/>
            </a:br>
            <a:r>
              <a:rPr lang="en-US" dirty="0"/>
              <a:t>(Hover amps @ 125g thrust=2.0A (x 4=500g=8A)</a:t>
            </a:r>
            <a:br>
              <a:rPr lang="en-US" dirty="0"/>
            </a:br>
            <a:r>
              <a:rPr lang="en-US" dirty="0"/>
              <a:t>8.4V (2S):     50%=134g 2.7A         100%= 221g 6.7A </a:t>
            </a:r>
            <a:br>
              <a:rPr lang="en-US" dirty="0"/>
            </a:br>
            <a:r>
              <a:rPr lang="en-US" dirty="0"/>
              <a:t>(Hover amps @ 125g thrust=2.7A (x 4=500g=10.8A)</a:t>
            </a:r>
          </a:p>
          <a:p>
            <a:r>
              <a:rPr lang="en-US" b="1" u="sng" dirty="0"/>
              <a:t>6x4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12.6V (3S):   50%=385g 7.5A,        100%= 591g 9.9A </a:t>
            </a:r>
            <a:br>
              <a:rPr lang="en-US" dirty="0"/>
            </a:br>
            <a:r>
              <a:rPr lang="en-US" dirty="0"/>
              <a:t>(Hover amps @ 125g thrust=1.4A (x 4=500g=5.6A)</a:t>
            </a:r>
            <a:br>
              <a:rPr lang="en-US" dirty="0"/>
            </a:br>
            <a:r>
              <a:rPr lang="en-US" dirty="0"/>
              <a:t>8.4V (2S):     50%=230g 4.8A,        100%= 367g 9.7A  </a:t>
            </a:r>
            <a:br>
              <a:rPr lang="en-US" dirty="0"/>
            </a:br>
            <a:r>
              <a:rPr lang="en-US" dirty="0"/>
              <a:t>(Hover amps @ 125g thrust=2.1A (x 4=500g=8.4A)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81974" y="3305175"/>
            <a:ext cx="284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Quad </a:t>
            </a:r>
            <a:r>
              <a:rPr lang="en-US" dirty="0"/>
              <a:t>W</a:t>
            </a:r>
            <a:r>
              <a:rPr lang="en-US" dirty="0" smtClean="0"/>
              <a:t>eight = 323g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7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Estimated Power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Quadcopter weighs 323g =&gt; est. 360g Fully Loaded</a:t>
            </a:r>
          </a:p>
          <a:p>
            <a:r>
              <a:rPr lang="en-US" dirty="0" smtClean="0"/>
              <a:t>Flight Controller, MCU, etc. &lt;&lt; 1W</a:t>
            </a:r>
          </a:p>
          <a:p>
            <a:r>
              <a:rPr lang="en-US" dirty="0" smtClean="0"/>
              <a:t>LEDs 3W each. 4 LEDs = 12 W</a:t>
            </a:r>
          </a:p>
          <a:p>
            <a:r>
              <a:rPr lang="en-US" dirty="0" smtClean="0"/>
              <a:t>Motor with 5x3 Prop</a:t>
            </a:r>
          </a:p>
          <a:p>
            <a:pPr lvl="1"/>
            <a:r>
              <a:rPr lang="en-US" dirty="0" smtClean="0"/>
              <a:t>Hovering Current = 1.7A @ 12.6V each</a:t>
            </a:r>
          </a:p>
          <a:p>
            <a:pPr lvl="2"/>
            <a:r>
              <a:rPr lang="en-US" dirty="0" smtClean="0"/>
              <a:t>Total Power = 85W providing 500g Lift</a:t>
            </a:r>
          </a:p>
          <a:p>
            <a:pPr lvl="1"/>
            <a:r>
              <a:rPr lang="en-US" dirty="0" smtClean="0"/>
              <a:t>Burst Current = 3.7A @ 12.6V each motor</a:t>
            </a:r>
          </a:p>
          <a:p>
            <a:pPr lvl="2"/>
            <a:r>
              <a:rPr lang="en-US" dirty="0" smtClean="0"/>
              <a:t>Total Power = 186W providing 896g Lift</a:t>
            </a:r>
          </a:p>
          <a:p>
            <a:r>
              <a:rPr lang="en-US" dirty="0" smtClean="0"/>
              <a:t>Overestimated </a:t>
            </a:r>
            <a:r>
              <a:rPr lang="en-US" dirty="0"/>
              <a:t>97W at Hover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63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69373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EE492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LED Circuit Design, Prototype, &amp; Test</a:t>
            </a:r>
          </a:p>
          <a:p>
            <a:r>
              <a:rPr lang="en-US" dirty="0" smtClean="0"/>
              <a:t>Hovering &amp; Flight Control Improvements</a:t>
            </a:r>
          </a:p>
          <a:p>
            <a:pPr lvl="1"/>
            <a:r>
              <a:rPr lang="en-US" dirty="0" smtClean="0"/>
              <a:t>Flight Test Fixture</a:t>
            </a:r>
          </a:p>
          <a:p>
            <a:r>
              <a:rPr lang="en-US" dirty="0" smtClean="0"/>
              <a:t>Tether System</a:t>
            </a:r>
          </a:p>
          <a:p>
            <a:r>
              <a:rPr lang="en-US" dirty="0" smtClean="0"/>
              <a:t>PCB’s Design and Printed. </a:t>
            </a:r>
          </a:p>
          <a:p>
            <a:r>
              <a:rPr lang="en-US" dirty="0" smtClean="0"/>
              <a:t>Final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Tether Control Box Sketch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48" y="1806963"/>
            <a:ext cx="6694103" cy="46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69373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EE491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Basic LED PWM Control Schematic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52" y="1513700"/>
            <a:ext cx="4845075" cy="5172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706" y="1950098"/>
            <a:ext cx="46254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PWM Control From Microcontroller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Vollong</a:t>
            </a:r>
            <a:r>
              <a:rPr lang="en-US" sz="2000" dirty="0" smtClean="0"/>
              <a:t> 3w RGB Common Cathode LEDS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P-Channel Power </a:t>
            </a:r>
            <a:r>
              <a:rPr lang="en-US" sz="2000" dirty="0" smtClean="0"/>
              <a:t>MOSFET Choices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Fairchild FQP27P06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Fairchild NDP6020P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15" y="3840724"/>
            <a:ext cx="2793414" cy="2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PCB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0" y="2343684"/>
            <a:ext cx="5046662" cy="3409003"/>
          </a:xfrm>
        </p:spPr>
      </p:pic>
      <p:sp>
        <p:nvSpPr>
          <p:cNvPr id="6" name="TextBox 5"/>
          <p:cNvSpPr txBox="1"/>
          <p:nvPr/>
        </p:nvSpPr>
        <p:spPr>
          <a:xfrm>
            <a:off x="6064738" y="2343684"/>
            <a:ext cx="522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Atmega328 Microcontroller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XBee</a:t>
            </a:r>
            <a:r>
              <a:rPr lang="en-US" dirty="0" smtClean="0"/>
              <a:t> Wireless Transceiver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voltage regulators: 5v and 3v3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LED driving MOSFETs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PCB Design 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91" y="1825625"/>
            <a:ext cx="4435017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94400" y="1825625"/>
            <a:ext cx="5359400" cy="4351338"/>
          </a:xfrm>
        </p:spPr>
        <p:txBody>
          <a:bodyPr/>
          <a:lstStyle/>
          <a:p>
            <a:r>
              <a:rPr lang="en-US" dirty="0" smtClean="0"/>
              <a:t>Outer Power Plane: 12v</a:t>
            </a:r>
          </a:p>
          <a:p>
            <a:r>
              <a:rPr lang="en-US" dirty="0" smtClean="0"/>
              <a:t>Inner Power Plane: 5v</a:t>
            </a:r>
          </a:p>
          <a:p>
            <a:r>
              <a:rPr lang="en-US" dirty="0" smtClean="0"/>
              <a:t>Headers for Red, Green, Blue LEDs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7400" y="3484564"/>
            <a:ext cx="2692399" cy="2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Winch Tether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7" y="1825625"/>
            <a:ext cx="6271045" cy="4351338"/>
          </a:xfrm>
        </p:spPr>
      </p:pic>
    </p:spTree>
    <p:extLst>
      <p:ext uri="{BB962C8B-B14F-4D97-AF65-F5344CB8AC3E}">
        <p14:creationId xmlns:p14="http://schemas.microsoft.com/office/powerpoint/2010/main" val="38138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Winch Tether System 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76" y="1825625"/>
            <a:ext cx="3185035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9354" y="1825625"/>
            <a:ext cx="548444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Design work done in SolidWorks</a:t>
            </a:r>
          </a:p>
          <a:p>
            <a:pPr lvl="1"/>
            <a:r>
              <a:rPr lang="en-US" dirty="0" smtClean="0"/>
              <a:t>Lee Harker assisted with design</a:t>
            </a:r>
          </a:p>
          <a:p>
            <a:pPr lvl="1"/>
            <a:r>
              <a:rPr lang="en-US" dirty="0" smtClean="0"/>
              <a:t>Slip rings used to transfer power</a:t>
            </a:r>
          </a:p>
          <a:p>
            <a:r>
              <a:rPr lang="en-US" dirty="0" smtClean="0"/>
              <a:t>Parts milled using CNC mill, performed by Lee Harker</a:t>
            </a:r>
          </a:p>
          <a:p>
            <a:pPr lvl="1"/>
            <a:r>
              <a:rPr lang="en-US" dirty="0" smtClean="0"/>
              <a:t>Aluminum used for end supports</a:t>
            </a:r>
          </a:p>
          <a:p>
            <a:pPr lvl="1"/>
            <a:r>
              <a:rPr lang="en-US" dirty="0" smtClean="0"/>
              <a:t>PVC, Acrylic used for hubs/drum</a:t>
            </a:r>
          </a:p>
          <a:p>
            <a:pPr lvl="1"/>
            <a:r>
              <a:rPr lang="en-US" dirty="0" smtClean="0"/>
              <a:t>Gear supplied by </a:t>
            </a:r>
            <a:r>
              <a:rPr lang="en-US" dirty="0" err="1" smtClean="0"/>
              <a:t>ServoCity</a:t>
            </a:r>
            <a:endParaRPr lang="en-US" dirty="0" smtClean="0"/>
          </a:p>
          <a:p>
            <a:pPr lvl="1"/>
            <a:r>
              <a:rPr lang="en-US" dirty="0" smtClean="0"/>
              <a:t>Slip rings supplied by </a:t>
            </a:r>
            <a:r>
              <a:rPr lang="en-US" dirty="0" err="1" smtClean="0"/>
              <a:t>DigiKey</a:t>
            </a:r>
            <a:endParaRPr lang="en-US" dirty="0" smtClean="0"/>
          </a:p>
          <a:p>
            <a:pPr lvl="1"/>
            <a:r>
              <a:rPr lang="en-US" dirty="0" smtClean="0"/>
              <a:t>Bearings supplied by McMaster-Carr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Flight Testing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08" y="2777058"/>
            <a:ext cx="4351713" cy="244809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Accelerometer Calibration</a:t>
            </a:r>
          </a:p>
          <a:p>
            <a:r>
              <a:rPr lang="en-US" dirty="0" smtClean="0"/>
              <a:t>PID Tuning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2318" y="2777187"/>
            <a:ext cx="4351713" cy="24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Problem Statement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Flying Flashlight team strive to design a portable, hands-free, drone based lighting system. Our target demographic will be varied as well as the implementation of our product. We view our product as a multi-purpose utility light.</a:t>
            </a:r>
          </a:p>
        </p:txBody>
      </p:sp>
    </p:spTree>
    <p:extLst>
      <p:ext uri="{BB962C8B-B14F-4D97-AF65-F5344CB8AC3E}">
        <p14:creationId xmlns:p14="http://schemas.microsoft.com/office/powerpoint/2010/main" val="31131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Block Diagram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89" y="2318754"/>
            <a:ext cx="9422222" cy="3365079"/>
          </a:xfrm>
        </p:spPr>
      </p:pic>
    </p:spTree>
    <p:extLst>
      <p:ext uri="{BB962C8B-B14F-4D97-AF65-F5344CB8AC3E}">
        <p14:creationId xmlns:p14="http://schemas.microsoft.com/office/powerpoint/2010/main" val="29447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Operating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Outdoor Activities</a:t>
            </a:r>
          </a:p>
          <a:p>
            <a:r>
              <a:rPr lang="en-US" dirty="0" smtClean="0"/>
              <a:t>Roadside Emergencies</a:t>
            </a:r>
          </a:p>
          <a:p>
            <a:r>
              <a:rPr lang="en-US" dirty="0" smtClean="0"/>
              <a:t>Night Time/Low-Light </a:t>
            </a:r>
            <a:r>
              <a:rPr lang="en-US" dirty="0"/>
              <a:t>C</a:t>
            </a:r>
            <a:r>
              <a:rPr lang="en-US" dirty="0" smtClean="0"/>
              <a:t>onditions</a:t>
            </a:r>
          </a:p>
        </p:txBody>
      </p:sp>
    </p:spTree>
    <p:extLst>
      <p:ext uri="{BB962C8B-B14F-4D97-AF65-F5344CB8AC3E}">
        <p14:creationId xmlns:p14="http://schemas.microsoft.com/office/powerpoint/2010/main" val="148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Requirements and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888711"/>
            <a:ext cx="287240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Functional</a:t>
            </a:r>
          </a:p>
          <a:p>
            <a:r>
              <a:rPr lang="en-US" sz="2400" dirty="0" smtClean="0"/>
              <a:t>Size</a:t>
            </a:r>
          </a:p>
          <a:p>
            <a:r>
              <a:rPr lang="en-US" sz="2400" dirty="0" smtClean="0"/>
              <a:t>Light Output</a:t>
            </a:r>
          </a:p>
          <a:p>
            <a:r>
              <a:rPr lang="en-US" sz="2400" dirty="0" smtClean="0"/>
              <a:t>Lighting Modes</a:t>
            </a:r>
          </a:p>
          <a:p>
            <a:r>
              <a:rPr lang="en-US" sz="2400" dirty="0" smtClean="0"/>
              <a:t>Tethered</a:t>
            </a:r>
          </a:p>
          <a:p>
            <a:r>
              <a:rPr lang="en-US" sz="2400" dirty="0" smtClean="0"/>
              <a:t>Flight Stability</a:t>
            </a:r>
          </a:p>
          <a:p>
            <a:r>
              <a:rPr lang="en-US" sz="2400" dirty="0" smtClean="0"/>
              <a:t>1 Hour Flight Time</a:t>
            </a:r>
          </a:p>
          <a:p>
            <a:r>
              <a:rPr lang="en-US" sz="2400" dirty="0" smtClean="0"/>
              <a:t>7-10 Foot Flight Ceiling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3544" y="1888711"/>
            <a:ext cx="29368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Non-Functional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FAA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Safety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User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Documentation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8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Deliverables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173" y="1825625"/>
            <a:ext cx="5562600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By </a:t>
            </a:r>
            <a:r>
              <a:rPr lang="en-US" u="sng" dirty="0" smtClean="0"/>
              <a:t>end </a:t>
            </a:r>
            <a:r>
              <a:rPr lang="en-US" u="sng" dirty="0"/>
              <a:t>of Fall Semester</a:t>
            </a:r>
            <a:endParaRPr lang="en-US" b="0" dirty="0" smtClean="0">
              <a:effectLst/>
            </a:endParaRPr>
          </a:p>
          <a:p>
            <a:r>
              <a:rPr lang="en-US" sz="2400" dirty="0" smtClean="0"/>
              <a:t>Prototype </a:t>
            </a:r>
            <a:r>
              <a:rPr lang="en-US" sz="2400" dirty="0"/>
              <a:t>Drone</a:t>
            </a:r>
            <a:endParaRPr lang="en-US" sz="2400" b="0" dirty="0" smtClean="0">
              <a:effectLst/>
            </a:endParaRPr>
          </a:p>
          <a:p>
            <a:r>
              <a:rPr lang="en-US" sz="2400" dirty="0" smtClean="0"/>
              <a:t>Propulsion </a:t>
            </a:r>
            <a:r>
              <a:rPr lang="en-US" sz="2400" dirty="0"/>
              <a:t>System - 4 </a:t>
            </a:r>
            <a:r>
              <a:rPr lang="en-US" sz="2400" dirty="0" smtClean="0"/>
              <a:t>motors</a:t>
            </a:r>
            <a:endParaRPr lang="en-US" sz="2400" b="0" dirty="0" smtClean="0">
              <a:effectLst/>
            </a:endParaRPr>
          </a:p>
          <a:p>
            <a:r>
              <a:rPr lang="en-US" sz="2400" dirty="0" smtClean="0"/>
              <a:t>Microcontroller </a:t>
            </a:r>
            <a:r>
              <a:rPr lang="en-US" sz="2400" dirty="0"/>
              <a:t>communicating with flight </a:t>
            </a:r>
            <a:r>
              <a:rPr lang="en-US" sz="2400" dirty="0" smtClean="0"/>
              <a:t>controller</a:t>
            </a:r>
            <a:endParaRPr lang="en-US" sz="2400" b="0" dirty="0" smtClean="0">
              <a:effectLst/>
            </a:endParaRPr>
          </a:p>
          <a:p>
            <a:r>
              <a:rPr lang="en-US" sz="2400" dirty="0" smtClean="0"/>
              <a:t>White </a:t>
            </a:r>
            <a:r>
              <a:rPr lang="en-US" sz="2400" dirty="0"/>
              <a:t>flood light </a:t>
            </a:r>
            <a:r>
              <a:rPr lang="en-US" sz="2400" dirty="0" smtClean="0"/>
              <a:t>mode</a:t>
            </a:r>
            <a:endParaRPr lang="en-US" sz="2400" b="0" dirty="0" smtClean="0">
              <a:effectLst/>
            </a:endParaRPr>
          </a:p>
          <a:p>
            <a:r>
              <a:rPr lang="en-US" sz="2400" dirty="0" smtClean="0"/>
              <a:t>Power </a:t>
            </a:r>
            <a:r>
              <a:rPr lang="en-US" sz="2400" dirty="0"/>
              <a:t>provided by tethered external power </a:t>
            </a:r>
            <a:r>
              <a:rPr lang="en-US" sz="2400" dirty="0" smtClean="0"/>
              <a:t>supply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10739" y="1825625"/>
            <a:ext cx="494306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By </a:t>
            </a:r>
            <a:r>
              <a:rPr lang="en-US" sz="2800" u="sng" dirty="0"/>
              <a:t>end of Spring Semester</a:t>
            </a:r>
            <a:endParaRPr lang="en-US" sz="3600" b="0" dirty="0" smtClean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Final </a:t>
            </a:r>
            <a:r>
              <a:rPr lang="en-US" sz="2400" dirty="0"/>
              <a:t>Prototype: Stable hovering LED </a:t>
            </a:r>
            <a:r>
              <a:rPr lang="en-US" sz="2400" dirty="0" smtClean="0"/>
              <a:t>platform</a:t>
            </a:r>
            <a:endParaRPr lang="en-US" sz="2400" b="0" dirty="0" smtClean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</a:t>
            </a:r>
            <a:r>
              <a:rPr lang="en-US" sz="2400" dirty="0"/>
              <a:t>LED lighting </a:t>
            </a:r>
            <a:r>
              <a:rPr lang="en-US" sz="2400" dirty="0" smtClean="0"/>
              <a:t>modes</a:t>
            </a:r>
            <a:endParaRPr lang="en-US" sz="2400" b="0" dirty="0" smtClean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Control </a:t>
            </a:r>
            <a:r>
              <a:rPr lang="en-US" sz="2400" dirty="0"/>
              <a:t>box with winch-like system and </a:t>
            </a:r>
            <a:r>
              <a:rPr lang="en-US" sz="2400" dirty="0" smtClean="0"/>
              <a:t>batteries</a:t>
            </a:r>
            <a:endParaRPr lang="en-US" sz="2400" b="0" dirty="0" smtClean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Operation Manual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90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Analysis and Part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85647" cy="4351338"/>
          </a:xfrm>
        </p:spPr>
        <p:txBody>
          <a:bodyPr/>
          <a:lstStyle/>
          <a:p>
            <a:r>
              <a:rPr lang="en-US" dirty="0" err="1" smtClean="0"/>
              <a:t>MultiWii</a:t>
            </a:r>
            <a:r>
              <a:rPr lang="en-US" dirty="0"/>
              <a:t> </a:t>
            </a:r>
            <a:r>
              <a:rPr lang="en-US" dirty="0" smtClean="0"/>
              <a:t>Pro vs. DJI </a:t>
            </a:r>
            <a:r>
              <a:rPr lang="en-US" dirty="0" err="1" smtClean="0"/>
              <a:t>Naza</a:t>
            </a:r>
            <a:endParaRPr lang="en-US" dirty="0" smtClean="0"/>
          </a:p>
          <a:p>
            <a:r>
              <a:rPr lang="en-US" dirty="0" smtClean="0"/>
              <a:t>Motors – </a:t>
            </a:r>
            <a:r>
              <a:rPr lang="en-US" dirty="0" err="1" smtClean="0"/>
              <a:t>Multistar</a:t>
            </a:r>
            <a:r>
              <a:rPr lang="en-US" dirty="0" smtClean="0"/>
              <a:t> Elite Racing 2204</a:t>
            </a:r>
          </a:p>
          <a:p>
            <a:r>
              <a:rPr lang="en-US" dirty="0" smtClean="0"/>
              <a:t>ESC’s – Afro Race Spec</a:t>
            </a:r>
          </a:p>
          <a:p>
            <a:r>
              <a:rPr lang="en-US" dirty="0" smtClean="0"/>
              <a:t>LED’s – </a:t>
            </a:r>
            <a:r>
              <a:rPr lang="en-US" dirty="0" err="1" smtClean="0"/>
              <a:t>Vollong</a:t>
            </a:r>
            <a:r>
              <a:rPr lang="en-US" dirty="0" smtClean="0"/>
              <a:t> 3W RGB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7867" r="6303" b="6360"/>
          <a:stretch/>
        </p:blipFill>
        <p:spPr>
          <a:xfrm>
            <a:off x="5223847" y="1276755"/>
            <a:ext cx="6968153" cy="544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39" y="4239808"/>
            <a:ext cx="3448050" cy="248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2190" y="6525778"/>
            <a:ext cx="32447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http://www.readytoflyquads.com/multiwii-pro-ez3-0-flight-controller-w-gps-option</a:t>
            </a:r>
          </a:p>
        </p:txBody>
      </p:sp>
    </p:spTree>
    <p:extLst>
      <p:ext uri="{BB962C8B-B14F-4D97-AF65-F5344CB8AC3E}">
        <p14:creationId xmlns:p14="http://schemas.microsoft.com/office/powerpoint/2010/main" val="14934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475</Words>
  <Application>Microsoft Office PowerPoint</Application>
  <PresentationFormat>Widescreen</PresentationFormat>
  <Paragraphs>119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Flying Flashlight</vt:lpstr>
      <vt:lpstr>EE491</vt:lpstr>
      <vt:lpstr>Problem Statement </vt:lpstr>
      <vt:lpstr>System Block Diagram </vt:lpstr>
      <vt:lpstr>Operating Environment</vt:lpstr>
      <vt:lpstr>Requirements and Specifications</vt:lpstr>
      <vt:lpstr>Deliverables </vt:lpstr>
      <vt:lpstr>Work Plan</vt:lpstr>
      <vt:lpstr>System Analysis and Part Choices</vt:lpstr>
      <vt:lpstr>Testing Plan</vt:lpstr>
      <vt:lpstr>Prototyping</vt:lpstr>
      <vt:lpstr>Communications  Demo</vt:lpstr>
      <vt:lpstr>Wireless Communication </vt:lpstr>
      <vt:lpstr>Test Fixture</vt:lpstr>
      <vt:lpstr>Propeller Choices</vt:lpstr>
      <vt:lpstr>Estimated Power Consumption</vt:lpstr>
      <vt:lpstr>EE492</vt:lpstr>
      <vt:lpstr>Goals</vt:lpstr>
      <vt:lpstr>Tether Control Box Sketch</vt:lpstr>
      <vt:lpstr>Basic LED PWM Control Schematic</vt:lpstr>
      <vt:lpstr>PCB Design</vt:lpstr>
      <vt:lpstr>PCB Design II</vt:lpstr>
      <vt:lpstr>Winch Tether System</vt:lpstr>
      <vt:lpstr>Winch Tether System II</vt:lpstr>
      <vt:lpstr>Flight Testing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Flashlight</dc:title>
  <dc:creator>Koht, Brady I</dc:creator>
  <cp:lastModifiedBy>Roe, Sebastian A</cp:lastModifiedBy>
  <cp:revision>49</cp:revision>
  <dcterms:created xsi:type="dcterms:W3CDTF">2016-12-02T21:27:21Z</dcterms:created>
  <dcterms:modified xsi:type="dcterms:W3CDTF">2017-03-04T21:19:39Z</dcterms:modified>
</cp:coreProperties>
</file>